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435" r:id="rId2"/>
    <p:sldId id="436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3EAD5-9C8B-4255-B9C5-A9512CA4D4A8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CL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EFF7C-6CAC-471D-9BD5-FDF4EE0319E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698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939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272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936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98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553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106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849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009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248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801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040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B67E8-75D9-4AAF-AC66-669E33A6914E}" type="datetimeFigureOut">
              <a:rPr lang="es-CL" smtClean="0"/>
              <a:t>14-04-2023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6948B-0A5B-4B20-BCEF-25024F197C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142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IVEL 1 - RUTINA PASO A PASO">
            <a:hlinkClick r:id="" action="ppaction://media"/>
            <a:extLst>
              <a:ext uri="{FF2B5EF4-FFF2-40B4-BE49-F238E27FC236}">
                <a16:creationId xmlns:a16="http://schemas.microsoft.com/office/drawing/2014/main" id="{081307A6-B9FB-3DCA-9465-156601157A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5263" y="765175"/>
            <a:ext cx="6719887" cy="5040313"/>
          </a:xfrm>
        </p:spPr>
      </p:pic>
    </p:spTree>
    <p:extLst>
      <p:ext uri="{BB962C8B-B14F-4D97-AF65-F5344CB8AC3E}">
        <p14:creationId xmlns:p14="http://schemas.microsoft.com/office/powerpoint/2010/main" val="29313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IVEL 1 - RUTINA COMPLETA">
            <a:hlinkClick r:id="" action="ppaction://media"/>
            <a:extLst>
              <a:ext uri="{FF2B5EF4-FFF2-40B4-BE49-F238E27FC236}">
                <a16:creationId xmlns:a16="http://schemas.microsoft.com/office/drawing/2014/main" id="{A89EA0F6-BEE6-6261-DC31-A06AA339DC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4938" y="765175"/>
            <a:ext cx="6913562" cy="5184775"/>
          </a:xfrm>
        </p:spPr>
      </p:pic>
    </p:spTree>
    <p:extLst>
      <p:ext uri="{BB962C8B-B14F-4D97-AF65-F5344CB8AC3E}">
        <p14:creationId xmlns:p14="http://schemas.microsoft.com/office/powerpoint/2010/main" val="123993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694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Eduarda Poli</dc:creator>
  <cp:lastModifiedBy>Maria Eduarda Poli</cp:lastModifiedBy>
  <cp:revision>35</cp:revision>
  <dcterms:created xsi:type="dcterms:W3CDTF">2022-10-12T21:23:51Z</dcterms:created>
  <dcterms:modified xsi:type="dcterms:W3CDTF">2023-04-14T14:01:14Z</dcterms:modified>
</cp:coreProperties>
</file>